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39DF-23BD-4FDB-AF83-C28102A2F866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6D72-CE44-4B9A-9C7F-41C4AA58422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000" dirty="0" smtClean="0"/>
              <a:t>ROLA MUZYKI W FILMIE</a:t>
            </a:r>
            <a:endParaRPr lang="pl-PL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pl-PL" sz="6000" i="1" dirty="0" smtClean="0"/>
              <a:t>WŁADCA PIERŚCIENI</a:t>
            </a:r>
            <a:endParaRPr lang="pl-PL" sz="60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373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Cz. 1 </a:t>
            </a:r>
            <a:r>
              <a:rPr lang="pl-PL" i="1" dirty="0" smtClean="0"/>
              <a:t>Drużyna pierścienia</a:t>
            </a:r>
            <a:r>
              <a:rPr lang="pl-PL" dirty="0" smtClean="0"/>
              <a:t> (2001)</a:t>
            </a:r>
          </a:p>
          <a:p>
            <a:pPr algn="ctr"/>
            <a:r>
              <a:rPr lang="pl-PL" dirty="0" smtClean="0"/>
              <a:t>Cz. 2 </a:t>
            </a:r>
            <a:r>
              <a:rPr lang="pl-PL" i="1" dirty="0" smtClean="0"/>
              <a:t>Dwie wieże </a:t>
            </a:r>
            <a:r>
              <a:rPr lang="pl-PL" dirty="0" smtClean="0"/>
              <a:t>(2002)</a:t>
            </a:r>
          </a:p>
          <a:p>
            <a:pPr algn="ctr"/>
            <a:r>
              <a:rPr lang="pl-PL" dirty="0" smtClean="0"/>
              <a:t>Cz. 3 </a:t>
            </a:r>
            <a:r>
              <a:rPr lang="pl-PL" i="1" dirty="0" smtClean="0"/>
              <a:t>Powrót króla </a:t>
            </a:r>
            <a:r>
              <a:rPr lang="pl-PL" dirty="0" smtClean="0"/>
              <a:t>(2003)</a:t>
            </a:r>
          </a:p>
          <a:p>
            <a:pPr algn="ctr"/>
            <a:r>
              <a:rPr lang="pl-PL" dirty="0" smtClean="0"/>
              <a:t>Reż. Peter Jackson</a:t>
            </a:r>
          </a:p>
          <a:p>
            <a:pPr algn="ctr"/>
            <a:r>
              <a:rPr lang="pl-PL" dirty="0" smtClean="0"/>
              <a:t>Muz. Howard </a:t>
            </a:r>
            <a:r>
              <a:rPr lang="pl-PL" dirty="0" err="1" smtClean="0"/>
              <a:t>Shore</a:t>
            </a:r>
            <a:endParaRPr lang="pl-PL" dirty="0" smtClean="0"/>
          </a:p>
          <a:p>
            <a:pPr algn="ctr"/>
            <a:r>
              <a:rPr lang="pl-PL" dirty="0" smtClean="0"/>
              <a:t>Filmy na podstawie powieści J. R. R. Tolkiena</a:t>
            </a:r>
          </a:p>
          <a:p>
            <a:pPr algn="ctr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93704" y="773832"/>
            <a:ext cx="3970784" cy="3591272"/>
          </a:xfrm>
        </p:spPr>
        <p:txBody>
          <a:bodyPr>
            <a:normAutofit/>
          </a:bodyPr>
          <a:lstStyle/>
          <a:p>
            <a:r>
              <a:rPr lang="pl-PL" sz="6000" dirty="0" smtClean="0"/>
              <a:t>Howard </a:t>
            </a:r>
            <a:r>
              <a:rPr lang="pl-PL" sz="6000" dirty="0" err="1" smtClean="0"/>
              <a:t>Shore</a:t>
            </a:r>
            <a:endParaRPr lang="pl-PL" sz="6000" dirty="0"/>
          </a:p>
        </p:txBody>
      </p:sp>
      <p:pic>
        <p:nvPicPr>
          <p:cNvPr id="1026" name="Picture 2" descr="Znalezione obrazy dla zapytania howard sh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6000" dirty="0" smtClean="0"/>
              <a:t>ELEMENTY WARSTWY DŹWIĘKOWEJ FILMU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33267"/>
          </a:xfrm>
        </p:spPr>
        <p:txBody>
          <a:bodyPr/>
          <a:lstStyle/>
          <a:p>
            <a:pPr algn="ctr"/>
            <a:r>
              <a:rPr lang="pl-PL" dirty="0" smtClean="0"/>
              <a:t>Muzyka</a:t>
            </a:r>
          </a:p>
          <a:p>
            <a:pPr algn="ctr"/>
            <a:r>
              <a:rPr lang="pl-PL" dirty="0" smtClean="0"/>
              <a:t>Efekty akustyczne</a:t>
            </a:r>
          </a:p>
          <a:p>
            <a:pPr algn="ctr"/>
            <a:r>
              <a:rPr lang="pl-PL" dirty="0" smtClean="0"/>
              <a:t>Dialogi mówione</a:t>
            </a:r>
          </a:p>
          <a:p>
            <a:pPr algn="ctr"/>
            <a:r>
              <a:rPr lang="pl-PL" dirty="0" smtClean="0"/>
              <a:t>[Cisza]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6000" dirty="0" smtClean="0"/>
              <a:t>CECHY MUZYKI FILMOWEJ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33267"/>
          </a:xfrm>
        </p:spPr>
        <p:txBody>
          <a:bodyPr/>
          <a:lstStyle/>
          <a:p>
            <a:pPr algn="ctr"/>
            <a:r>
              <a:rPr lang="pl-PL" dirty="0" smtClean="0"/>
              <a:t>Podporządkowanie treści filmu</a:t>
            </a:r>
          </a:p>
          <a:p>
            <a:pPr algn="ctr"/>
            <a:r>
              <a:rPr lang="pl-PL" dirty="0" smtClean="0"/>
              <a:t>Fragmentaryczność</a:t>
            </a:r>
          </a:p>
          <a:p>
            <a:pPr algn="ctr"/>
            <a:r>
              <a:rPr lang="pl-PL" dirty="0" smtClean="0"/>
              <a:t>Brak określonej formy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dirty="0" smtClean="0"/>
              <a:t>FUNKCJE MUZYKI W FILMIE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63326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Wprowadza w atmosferę filmu (określonego miejsca, okresu historycznego itp.)</a:t>
            </a:r>
          </a:p>
          <a:p>
            <a:pPr algn="ctr"/>
            <a:r>
              <a:rPr lang="pl-PL" dirty="0" smtClean="0"/>
              <a:t>Wyraża emocje i uczucia bohaterów</a:t>
            </a:r>
          </a:p>
          <a:p>
            <a:pPr algn="ctr"/>
            <a:r>
              <a:rPr lang="pl-PL" dirty="0" smtClean="0"/>
              <a:t>Komentuje i interpretuje wydarzenia</a:t>
            </a:r>
          </a:p>
          <a:p>
            <a:pPr algn="ctr"/>
            <a:r>
              <a:rPr lang="pl-PL" dirty="0" smtClean="0"/>
              <a:t>Przekazuje dodatkowe treści</a:t>
            </a:r>
          </a:p>
          <a:p>
            <a:pPr algn="ctr"/>
            <a:r>
              <a:rPr lang="pl-PL" dirty="0" smtClean="0"/>
              <a:t>Zapewnia ciągłość pomiędzy ujęciami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5400" dirty="0" smtClean="0"/>
              <a:t>STOSUNEK MUZYKI DO</a:t>
            </a:r>
            <a:br>
              <a:rPr lang="pl-PL" sz="5400" dirty="0" smtClean="0"/>
            </a:br>
            <a:r>
              <a:rPr lang="pl-PL" sz="5400" dirty="0" smtClean="0"/>
              <a:t>ŚWIATA PRZEDSTAWIONEGO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6332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Muzyka </a:t>
            </a:r>
            <a:r>
              <a:rPr lang="pl-PL" dirty="0" err="1" smtClean="0"/>
              <a:t>diegetyczna</a:t>
            </a:r>
            <a:endParaRPr lang="pl-PL" dirty="0" smtClean="0"/>
          </a:p>
          <a:p>
            <a:pPr algn="ctr">
              <a:buNone/>
            </a:pPr>
            <a:r>
              <a:rPr lang="pl-PL" sz="3000" dirty="0" smtClean="0"/>
              <a:t>– ma swoje źródło w świecie przedstawionym</a:t>
            </a:r>
            <a:r>
              <a:rPr lang="pl-PL" sz="3000" dirty="0"/>
              <a:t/>
            </a:r>
            <a:br>
              <a:rPr lang="pl-PL" sz="3000" dirty="0"/>
            </a:br>
            <a:r>
              <a:rPr lang="pl-PL" sz="3000" dirty="0" smtClean="0"/>
              <a:t> – jest słyszana przez bohaterów filmu</a:t>
            </a:r>
          </a:p>
          <a:p>
            <a:pPr algn="ctr">
              <a:buNone/>
            </a:pPr>
            <a:endParaRPr lang="pl-PL" sz="3000" dirty="0" smtClean="0"/>
          </a:p>
          <a:p>
            <a:pPr algn="ctr"/>
            <a:r>
              <a:rPr lang="pl-PL" dirty="0" smtClean="0"/>
              <a:t>Muzyka </a:t>
            </a:r>
            <a:r>
              <a:rPr lang="pl-PL" dirty="0" err="1" smtClean="0"/>
              <a:t>niediegetyczna</a:t>
            </a:r>
            <a:endParaRPr lang="pl-PL" dirty="0" smtClean="0"/>
          </a:p>
          <a:p>
            <a:pPr algn="ctr">
              <a:buNone/>
            </a:pPr>
            <a:r>
              <a:rPr lang="pl-PL" sz="3000" dirty="0" smtClean="0"/>
              <a:t> – nie ma </a:t>
            </a:r>
            <a:r>
              <a:rPr lang="pl-PL" sz="3000" dirty="0" err="1" smtClean="0"/>
              <a:t>swjego</a:t>
            </a:r>
            <a:r>
              <a:rPr lang="pl-PL" sz="3000" dirty="0" smtClean="0"/>
              <a:t> źródła w świecie przedstawionym</a:t>
            </a:r>
          </a:p>
          <a:p>
            <a:pPr algn="ctr">
              <a:buNone/>
            </a:pPr>
            <a:r>
              <a:rPr lang="pl-PL" sz="3000" dirty="0" smtClean="0"/>
              <a:t> – nie jest słyszana przez bohaterów filmu</a:t>
            </a:r>
          </a:p>
          <a:p>
            <a:pPr algn="ctr">
              <a:buNone/>
            </a:pPr>
            <a:r>
              <a:rPr lang="pl-PL" sz="3000" dirty="0" smtClean="0"/>
              <a:t> – stanowi autorski komentarz kompozytora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dirty="0" smtClean="0"/>
              <a:t>MOTYWY PRZEWODNIE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63326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Motywy muzyczne związane z danym miejscem, przedmiotem, bohaterem bądź ideą</a:t>
            </a:r>
          </a:p>
          <a:p>
            <a:pPr algn="ctr"/>
            <a:r>
              <a:rPr lang="pl-PL" dirty="0" smtClean="0"/>
              <a:t>Wielokrotnie powtarzane w ramach filmu</a:t>
            </a:r>
          </a:p>
          <a:p>
            <a:pPr algn="ctr"/>
            <a:r>
              <a:rPr lang="pl-PL" dirty="0" smtClean="0"/>
              <a:t>Mogą pojawiać się w różnych wariantach w zależności od sytuacji dramatycznej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147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ROLA MUZYKI W FILMIE</vt:lpstr>
      <vt:lpstr>WŁADCA PIERŚCIENI</vt:lpstr>
      <vt:lpstr>Howard Shore</vt:lpstr>
      <vt:lpstr>ELEMENTY WARSTWY DŹWIĘKOWEJ FILMU</vt:lpstr>
      <vt:lpstr>CECHY MUZYKI FILMOWEJ</vt:lpstr>
      <vt:lpstr>FUNKCJE MUZYKI W FILMIE</vt:lpstr>
      <vt:lpstr>STOSUNEK MUZYKI DO ŚWIATA PRZEDSTAWIONEGO</vt:lpstr>
      <vt:lpstr>MOTYWY PRZEWODNIE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MUZYKI W FILMIE</dc:title>
  <dc:creator>oo_aGa_oo</dc:creator>
  <cp:lastModifiedBy>bobo</cp:lastModifiedBy>
  <cp:revision>3</cp:revision>
  <dcterms:created xsi:type="dcterms:W3CDTF">2017-12-12T16:46:26Z</dcterms:created>
  <dcterms:modified xsi:type="dcterms:W3CDTF">2020-03-17T14:04:43Z</dcterms:modified>
</cp:coreProperties>
</file>